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1"/>
  </p:sldMasterIdLst>
  <p:sldIdLst>
    <p:sldId id="256" r:id="rId2"/>
    <p:sldId id="259" r:id="rId3"/>
    <p:sldId id="260" r:id="rId4"/>
    <p:sldId id="261" r:id="rId5"/>
    <p:sldId id="287" r:id="rId6"/>
    <p:sldId id="290" r:id="rId7"/>
    <p:sldId id="279" r:id="rId8"/>
    <p:sldId id="265" r:id="rId9"/>
    <p:sldId id="282" r:id="rId10"/>
    <p:sldId id="266" r:id="rId11"/>
    <p:sldId id="273" r:id="rId12"/>
    <p:sldId id="267" r:id="rId13"/>
    <p:sldId id="269" r:id="rId14"/>
    <p:sldId id="277" r:id="rId15"/>
    <p:sldId id="271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1" autoAdjust="0"/>
    <p:restoredTop sz="94660"/>
  </p:normalViewPr>
  <p:slideViewPr>
    <p:cSldViewPr>
      <p:cViewPr>
        <p:scale>
          <a:sx n="83" d="100"/>
          <a:sy n="83" d="100"/>
        </p:scale>
        <p:origin x="-84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ptcloud3.ams3.digitaloceanspaces.com/slides/pics/002/492/622/original/Slide1.jpg?14880930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armanes.com/wp-content/uploads/2015/05/greenit-b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-142481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Продолжительность проекта: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краткосрочный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 проекта: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познавательно-игровой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Участники проекта: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воспитатели, дети второй младшей группы и их родители.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Возраст детей: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вторая младшая группа.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проекта: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один месяц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Автор проекта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 воспитатель 2 мл. группы Киселева Е.В.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Девиз проекта: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«Здоровый образ жизни – это то, что обеспечивает здоровье и доставляет радость».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Актуальность проекта: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Охрана жизни и укрепление физического и психического здоровья детей – одна из основных задач дошкольного образования. Особенно остро эта задача стоит в адаптационный период, когда у детей наблюдается значительное увеличение количества случаев заболеваемости, что требует необходимости использования современных, инновационных подходов в воспитательно-оздоровительной работе.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проекта: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создать единое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здоровьесберегающее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пространство для формирования навыков здорового образа жизни у детей младшего дошкольного возраста; повышать уровень знаний и обогащать опыт родителей о здоровом образе жизни через взаимоотношение  с воспитателями группы.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armanes.com/wp-content/uploads/2015/05/greenit-b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21029"/>
            <a:ext cx="9144000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 проекта: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Формировать у детей первичные ценностные представления о здоровье и здоровом образе жизни.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Способствовать развитию у детей познавательного интереса к своему организму и его возможностям.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Развивать у ребенка готовность самостоятельно и эффективно решать задачи, связанные с поддержанием, укреплением и сохранением своего здоровья.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Воспитывать бережное и заботливое отношение к </a:t>
            </a: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своему здоровью.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Совершенствовать практические навыки здорового образа жизни.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Использовать в процессе приобщения детей к здоровому образу жизни приемы интеграции разных видов деятельности.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Повысить педагогическую компетентность педагогов и родителей в вопросах ЗОЖ, активизация роли родителей в создании ЗОЖ.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armanes.com/wp-content/uploads/2015/05/greenit-b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115616" y="2852936"/>
          <a:ext cx="6600056" cy="3231944"/>
        </p:xfrm>
        <a:graphic>
          <a:graphicData uri="http://schemas.openxmlformats.org/drawingml/2006/table">
            <a:tbl>
              <a:tblPr/>
              <a:tblGrid>
                <a:gridCol w="2110268"/>
                <a:gridCol w="4489788"/>
              </a:tblGrid>
              <a:tr h="2994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Этап работы  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21" marR="18421" marT="18421" marB="18421">
                    <a:lnL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Виды деятельности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21" marR="18421" marT="18421" marB="18421">
                    <a:lnL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02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этап - организационный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21" marR="18421" marT="18421" marB="18421">
                    <a:lnL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Групповая консультация для родителей детей о целях и задачах внедряемого проекта.</a:t>
                      </a:r>
                      <a:b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Дидактическое и методическое оснащение проекта.</a:t>
                      </a:r>
                      <a:b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Анкетирование родителей.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21" marR="18421" marT="18421" marB="18421">
                    <a:lnL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69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этап - практический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21" marR="18421" marT="18421" marB="18421">
                    <a:lnL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Мероприятия по реализации проекта с детьми;</a:t>
                      </a:r>
                      <a:b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Привлечение родителей  к работе по реализации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проекта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21" marR="18421" marT="18421" marB="18421">
                    <a:lnL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35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этап - заключительный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21" marR="18421" marT="18421" marB="18421">
                    <a:lnL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Анализ полученных результатов;</a:t>
                      </a:r>
                      <a:b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Рекомендации родителям.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21" marR="18421" marT="18421" marB="18421">
                    <a:lnL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-16489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Предполагаемый результат реализации проекта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Дети: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укрепление здоровья; повышение двигательной активности; обогащение двигательного опыта; развитие культурно-гигиенических навыков, культуры питания; формирование элементарных основ безопасности и сохранения своего здоровья. </a:t>
            </a:r>
            <a:r>
              <a:rPr kumimoji="0" lang="ru-RU" sz="20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0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Родители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обогащение родительского опыта приёмами взаимодействия и сотрудничества с ребёнком в семье; повышение компетентности родителей в вопросах физического воспитания и оздоровления детей.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                                        Этапы реализации проекта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ds05.infourok.ru/uploads/ex/0ccf/00046616-c74ebae1/hello_html_6790c7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71400"/>
            <a:ext cx="9144000" cy="702940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16632"/>
            <a:ext cx="3353569" cy="46805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1" y="116632"/>
            <a:ext cx="3096343" cy="46805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122" name="Picture 2" descr="G:\проэкт ЗОЖ\Новая папка\IMG-01faf61a72ea377cfbda097392e12f04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260648"/>
            <a:ext cx="38100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123" name="Picture 3" descr="G:\проэкт ЗОЖ\Новая папка\IMG-9bb73d0441d4e36aada7654c885d12ea-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852936"/>
            <a:ext cx="38100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3967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026" name="Picture 2" descr="G:\проэкт ЗОЖ\Новая папка\DSC_00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548680"/>
            <a:ext cx="7092280" cy="5143500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3287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armanes.com/wp-content/uploads/2015/05/greenit-b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02" y="-94818"/>
            <a:ext cx="9144000" cy="6857999"/>
          </a:xfrm>
          <a:prstGeom prst="rect">
            <a:avLst/>
          </a:prstGeom>
          <a:noFill/>
        </p:spPr>
      </p:pic>
      <p:pic>
        <p:nvPicPr>
          <p:cNvPr id="4098" name="Picture 2" descr="G:\проэкт ЗОЖ\Новая папка\IMG-20190123-WA0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17958"/>
            <a:ext cx="3868341" cy="6192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 descr="G:\проэкт ЗОЖ\Новая папка\IMG-20190123-WA00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237837"/>
            <a:ext cx="5986958" cy="40867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armanes.com/wp-content/uploads/2015/05/greenit-b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633" y="116632"/>
            <a:ext cx="9144189" cy="65527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armanes.com/wp-content/uploads/2015/05/greenit-b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60648"/>
            <a:ext cx="8787467" cy="59492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9" y="548680"/>
            <a:ext cx="8886321" cy="60486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26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armanes.com/wp-content/uploads/2015/05/greenit-b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857" y="980728"/>
            <a:ext cx="9143999" cy="37170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armanes.com/wp-content/uploads/2015/05/greenit-b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2" y="16"/>
            <a:ext cx="9067088" cy="6381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59832" y="116632"/>
            <a:ext cx="5220072" cy="5701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Результаты проекта: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-для детей: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у большинства детей сформированы основы гигиенических навыков;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дети ежедневно слышат информацию о полезной и вредной пищи для здоровья человека (во время завтрака, полдника, обеда, ужина), о ценности здоровья (подвижные игры,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физминутки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различные виды гимнастик).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-для родителей: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приняли участие в оформлении и создании стенда, в создании стенгазеты 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-для педагогов: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установлены партнерские отношения с семьями детей группы;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2) создана атмосфера взаимопонимания, направленная на развитие и укрепление здоровья детей.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259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900igr.net/datai/fizkultura/Proekt-Zdorove-detej/0001-001-Proekt-Zdorovyj-obraz-zhizni-eto-zdorov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1325311"/>
            <a:ext cx="30243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Итоговые мероприятия: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Коллективная лепка детей  «</a:t>
            </a:r>
            <a:r>
              <a:rPr lang="ru-RU" dirty="0" err="1" smtClean="0"/>
              <a:t>Витаминки</a:t>
            </a:r>
            <a:r>
              <a:rPr lang="ru-RU" dirty="0" smtClean="0"/>
              <a:t> для Маши».</a:t>
            </a:r>
            <a:br>
              <a:rPr lang="ru-RU" dirty="0" smtClean="0"/>
            </a:br>
            <a:r>
              <a:rPr lang="ru-RU" dirty="0" smtClean="0"/>
              <a:t>Совместная с родителями стенгазета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399798"/>
            <a:ext cx="8064896" cy="6413577"/>
          </a:xfrm>
          <a:prstGeom prst="rect">
            <a:avLst/>
          </a:prstGeom>
          <a:ln w="127000" cap="rnd">
            <a:solidFill>
              <a:schemeClr val="accent4">
                <a:lumMod val="5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www.gs.by/wp-content/uploads/2018/05/foto_17679_novyj-razm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342</TotalTime>
  <Words>181</Words>
  <Application>Microsoft Office PowerPoint</Application>
  <PresentationFormat>Экран (4:3)</PresentationFormat>
  <Paragraphs>31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Евгения</dc:creator>
  <cp:lastModifiedBy>Пользователь Windows</cp:lastModifiedBy>
  <cp:revision>31</cp:revision>
  <dcterms:created xsi:type="dcterms:W3CDTF">2019-02-03T16:07:11Z</dcterms:created>
  <dcterms:modified xsi:type="dcterms:W3CDTF">2019-02-19T08:01:44Z</dcterms:modified>
</cp:coreProperties>
</file>